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8" r:id="rId13"/>
    <p:sldId id="279" r:id="rId14"/>
    <p:sldId id="267" r:id="rId15"/>
    <p:sldId id="268" r:id="rId16"/>
    <p:sldId id="277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80269-2FBA-440B-AC40-4AC669A7F79C}" type="datetimeFigureOut">
              <a:rPr lang="en-IN" smtClean="0"/>
              <a:t>05-04-2017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DEF86-6915-40AA-8D32-34E8957412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1079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80269-2FBA-440B-AC40-4AC669A7F79C}" type="datetimeFigureOut">
              <a:rPr lang="en-IN" smtClean="0"/>
              <a:t>05-04-2017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DEF86-6915-40AA-8D32-34E8957412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775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80269-2FBA-440B-AC40-4AC669A7F79C}" type="datetimeFigureOut">
              <a:rPr lang="en-IN" smtClean="0"/>
              <a:t>05-04-2017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DEF86-6915-40AA-8D32-34E8957412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0528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80269-2FBA-440B-AC40-4AC669A7F79C}" type="datetimeFigureOut">
              <a:rPr lang="en-IN" smtClean="0"/>
              <a:t>05-04-2017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DEF86-6915-40AA-8D32-34E8957412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2693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80269-2FBA-440B-AC40-4AC669A7F79C}" type="datetimeFigureOut">
              <a:rPr lang="en-IN" smtClean="0"/>
              <a:t>05-04-2017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DEF86-6915-40AA-8D32-34E8957412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4015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80269-2FBA-440B-AC40-4AC669A7F79C}" type="datetimeFigureOut">
              <a:rPr lang="en-IN" smtClean="0"/>
              <a:t>05-04-2017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DEF86-6915-40AA-8D32-34E8957412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636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80269-2FBA-440B-AC40-4AC669A7F79C}" type="datetimeFigureOut">
              <a:rPr lang="en-IN" smtClean="0"/>
              <a:t>05-04-2017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DEF86-6915-40AA-8D32-34E8957412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8297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80269-2FBA-440B-AC40-4AC669A7F79C}" type="datetimeFigureOut">
              <a:rPr lang="en-IN" smtClean="0"/>
              <a:t>05-04-2017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DEF86-6915-40AA-8D32-34E8957412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4368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80269-2FBA-440B-AC40-4AC669A7F79C}" type="datetimeFigureOut">
              <a:rPr lang="en-IN" smtClean="0"/>
              <a:t>05-04-2017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DEF86-6915-40AA-8D32-34E8957412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8004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80269-2FBA-440B-AC40-4AC669A7F79C}" type="datetimeFigureOut">
              <a:rPr lang="en-IN" smtClean="0"/>
              <a:t>05-04-2017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DEF86-6915-40AA-8D32-34E8957412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3754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80269-2FBA-440B-AC40-4AC669A7F79C}" type="datetimeFigureOut">
              <a:rPr lang="en-IN" smtClean="0"/>
              <a:t>05-04-2017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DEF86-6915-40AA-8D32-34E8957412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3980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80269-2FBA-440B-AC40-4AC669A7F79C}" type="datetimeFigureOut">
              <a:rPr lang="en-IN" smtClean="0"/>
              <a:t>05-04-2017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DEF86-6915-40AA-8D32-34E8957412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7150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237" y="0"/>
            <a:ext cx="9445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6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821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2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15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56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28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1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5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51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09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75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855" y="0"/>
            <a:ext cx="96184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2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106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2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58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38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29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346" y="0"/>
            <a:ext cx="9739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1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5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36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59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9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5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4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0</Words>
  <Application>Microsoft Office PowerPoint</Application>
  <PresentationFormat>Widescreen</PresentationFormat>
  <Paragraphs>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Windows User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 harsha</dc:creator>
  <cp:lastModifiedBy>sri harsha</cp:lastModifiedBy>
  <cp:revision>8</cp:revision>
  <dcterms:created xsi:type="dcterms:W3CDTF">2017-04-04T19:42:20Z</dcterms:created>
  <dcterms:modified xsi:type="dcterms:W3CDTF">2017-04-04T21:30:54Z</dcterms:modified>
</cp:coreProperties>
</file>